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30" r:id="rId2"/>
    <p:sldId id="323" r:id="rId3"/>
    <p:sldId id="324" r:id="rId4"/>
    <p:sldId id="325" r:id="rId5"/>
    <p:sldId id="326" r:id="rId6"/>
    <p:sldId id="328" r:id="rId7"/>
    <p:sldId id="259" r:id="rId8"/>
    <p:sldId id="320" r:id="rId9"/>
    <p:sldId id="32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318" r:id="rId29"/>
    <p:sldId id="319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0C108-C497-4A81-80DB-E14B3ADD6841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7CA2-3CEB-4654-AD40-42FE7D457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E8B413D-BF41-4F56-A68A-1C0460F46E57}" type="slidenum">
              <a:rPr lang="ru-RU">
                <a:latin typeface="Tahoma" pitchFamily="34" charset="0"/>
              </a:rPr>
              <a:pPr eaLnBrk="1" hangingPunct="1"/>
              <a:t>1</a:t>
            </a:fld>
            <a:endParaRPr lang="ru-RU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5923851-4A65-4369-BEDA-4804901F2954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23D38C8-030B-4ED9-9363-993BCAC7457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137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ru-RU" sz="1400">
                <a:solidFill>
                  <a:srgbClr val="FFFF00"/>
                </a:solidFill>
              </a:rPr>
              <a:t>МИНИСТЕРСТВО </a:t>
            </a:r>
            <a:r>
              <a:rPr kumimoji="1" lang="en-US" sz="1400">
                <a:solidFill>
                  <a:srgbClr val="FFFF00"/>
                </a:solidFill>
              </a:rPr>
              <a:t> </a:t>
            </a:r>
            <a:r>
              <a:rPr kumimoji="1" lang="ru-RU" sz="1400">
                <a:solidFill>
                  <a:srgbClr val="FFFF00"/>
                </a:solidFill>
              </a:rPr>
              <a:t>ОБРАЗОВАНИЯ И НАУКИ РОССИЙСКОЙ ФЕДЕРАЦИИ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ФЕДЕРАЛЬНОЕ ГОСУДАРСТВЕННОЕ БЮДЖЕТНОЕ ОБРАЗОВАТЕЛЬНОЕ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УЧРЕЖДЕНИЕ ВЫСШЕГО ОБРАЗОВАНИЯ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«РОСТОВСКИЙ ГОСУДАРСТВЕННЫЙ ЭКОНОМИЧЕСКИЙ УНИВЕРСИТЕТ (РИНХ)»</a:t>
            </a:r>
            <a:endParaRPr lang="ru-RU" sz="1400"/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3149600" y="2806700"/>
            <a:ext cx="2589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ru-RU" sz="1400">
                <a:solidFill>
                  <a:srgbClr val="FFFF00"/>
                </a:solidFill>
              </a:rPr>
              <a:t>ЮРИДИЧЕСКИЙ ФАКУЛЬТЕТ </a:t>
            </a:r>
            <a:endParaRPr lang="ru-RU" sz="1400"/>
          </a:p>
        </p:txBody>
      </p:sp>
      <p:sp>
        <p:nvSpPr>
          <p:cNvPr id="4" name="Прямоугольник 3"/>
          <p:cNvSpPr/>
          <p:nvPr/>
        </p:nvSpPr>
        <p:spPr>
          <a:xfrm>
            <a:off x="241300" y="3224213"/>
            <a:ext cx="871378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КАФЕДРА СУДЕБНОЙ ЭКСПЕРТИЗЫ И КРИМИНАЛИСТИКИ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6513" y="3789363"/>
            <a:ext cx="41148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ИНФОРМАЦИОННЫЙ МАТЕРИАЛ</a:t>
            </a:r>
          </a:p>
        </p:txBody>
      </p:sp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241300" y="4292600"/>
            <a:ext cx="8785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«СОВРЕМЕННЫЕ ТЕХНИКО-КРИМИНАЛИСТИЧЕСКИЕ СРЕДСТВА, ИСПОЛЬЗУЕМЫЕ В РАСКРЫТИИ И РАССЛЕДОВАНИИ ПРЕСТУПЛЕНИЙ»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3079" name="Picture 8" descr="C:\Users\Leon\Desktop\ЛОГОТИП РИН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22375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321767"/>
      </p:ext>
    </p:extLst>
  </p:cSld>
  <p:clrMapOvr>
    <a:masterClrMapping/>
  </p:clrMapOvr>
  <p:transition spd="slow" advTm="1683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536575"/>
            <a:ext cx="8212137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681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5275"/>
            <a:ext cx="85725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96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25425"/>
            <a:ext cx="8645525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6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25425"/>
            <a:ext cx="8718550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343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823291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287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0093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92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881"/>
            <a:ext cx="8520946" cy="639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790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96652"/>
            <a:ext cx="8400933" cy="63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746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0659"/>
            <a:ext cx="8328924" cy="624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16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54494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75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50850"/>
            <a:ext cx="8278813" cy="59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73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242646"/>
            <a:ext cx="8376931" cy="628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588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188640"/>
            <a:ext cx="854494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031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111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1"/>
            <a:ext cx="8736970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26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2647"/>
            <a:ext cx="8472940" cy="635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922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2647"/>
            <a:ext cx="8376930" cy="628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095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994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488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332656"/>
            <a:ext cx="3178175" cy="2159719"/>
          </a:xfrm>
        </p:spPr>
        <p:txBody>
          <a:bodyPr/>
          <a:lstStyle/>
          <a:p>
            <a:r>
              <a:rPr lang="ru-RU" sz="2000" b="1" dirty="0">
                <a:solidFill>
                  <a:srgbClr val="FFC000"/>
                </a:solidFill>
              </a:rPr>
              <a:t>Примеры лабораторных исследований проводимых на кафедре криминалистики</a:t>
            </a:r>
          </a:p>
        </p:txBody>
      </p:sp>
      <p:pic>
        <p:nvPicPr>
          <p:cNvPr id="198659" name="Picture 3" descr="IMG_12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51847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0" name="Picture 4" descr="IMG_12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43561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323850" y="3716338"/>
            <a:ext cx="2160588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Изображение повреждения</a:t>
            </a:r>
          </a:p>
          <a:p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500-х увеличении с использованием</a:t>
            </a:r>
          </a:p>
          <a:p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новейшего электронного цифрового</a:t>
            </a:r>
          </a:p>
          <a:p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микроскопа управляемого по</a:t>
            </a:r>
          </a:p>
          <a:p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радиоканалу.</a:t>
            </a:r>
          </a:p>
        </p:txBody>
      </p:sp>
      <p:pic>
        <p:nvPicPr>
          <p:cNvPr id="198662" name="Picture 6" descr="IMG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221163"/>
            <a:ext cx="31877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56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229600" cy="1143000"/>
          </a:xfrm>
        </p:spPr>
        <p:txBody>
          <a:bodyPr/>
          <a:lstStyle/>
          <a:p>
            <a:r>
              <a:rPr lang="ru-RU" sz="2000">
                <a:solidFill>
                  <a:srgbClr val="FFFF00"/>
                </a:solidFill>
              </a:rPr>
              <a:t>При лабораторном исследовании применялся новейший электронный цифровой микроскоп управляемый по радиоканалу с выводом изображения на экран Т</a:t>
            </a:r>
            <a:r>
              <a:rPr lang="en-US" sz="2000">
                <a:solidFill>
                  <a:srgbClr val="FFFF00"/>
                </a:solidFill>
              </a:rPr>
              <a:t>V</a:t>
            </a:r>
            <a:r>
              <a:rPr lang="ru-RU" sz="2000">
                <a:solidFill>
                  <a:srgbClr val="FFFF00"/>
                </a:solidFill>
              </a:rPr>
              <a:t> (может подключаться к ПЭВМ, ноутбуку, планшету)</a:t>
            </a:r>
          </a:p>
        </p:txBody>
      </p:sp>
      <p:pic>
        <p:nvPicPr>
          <p:cNvPr id="203779" name="Picture 3" descr="IMG_12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4879975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0" name="Picture 4" descr="IMG_12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 t="630" r="22774" b="11932"/>
          <a:stretch>
            <a:fillRect/>
          </a:stretch>
        </p:blipFill>
        <p:spPr bwMode="auto">
          <a:xfrm>
            <a:off x="5435600" y="2349500"/>
            <a:ext cx="34020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6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81000"/>
            <a:ext cx="813276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034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sb_digimicro_1_3mp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14316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Снимок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154"/>
            <a:ext cx="3619142" cy="407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653136"/>
            <a:ext cx="8352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Модели электронных микроскопов кафедры криминалистики Ростовского юридического института МВД России для проведения криминалистических исследований в лабораторных условиях.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19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38773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34569" cy="44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4885171"/>
            <a:ext cx="8383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Модели электронных микроскопов кафедры криминалистики Ростовского юридического института МВД России для проведения криминалистических исследований в «полевых условиях».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42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420162" cy="42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881631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Микроскопическое исследование капсюля на шляпке гильзы с использованием USB-микроскопа с 400х увеличением.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195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483018" cy="43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941168"/>
            <a:ext cx="8208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Микроскопическое исследование папиллярного узора пальца руки с использованием USB-микроскопа с 400х увеличением. 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03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d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708724" cy="357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2210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Общий вид источника специального освещения «</a:t>
            </a:r>
            <a:r>
              <a:rPr lang="ru-RU" b="1" dirty="0" err="1" smtClean="0">
                <a:solidFill>
                  <a:srgbClr val="FFC000"/>
                </a:solidFill>
              </a:rPr>
              <a:t>Gold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Panther</a:t>
            </a:r>
            <a:r>
              <a:rPr lang="ru-RU" b="1" dirty="0" smtClean="0">
                <a:solidFill>
                  <a:srgbClr val="FFC000"/>
                </a:solidFill>
              </a:rPr>
              <a:t> FAL 2000».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2867278" cy="225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30522" y="2532104"/>
            <a:ext cx="3182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Выявление следов ног.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01228"/>
            <a:ext cx="33528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6093296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Выявление следов пальцев.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75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8573"/>
            <a:ext cx="3390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085184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Мобильный комплекс эксперта-криминалиста «</a:t>
            </a:r>
            <a:r>
              <a:rPr lang="ru-RU" sz="2400" b="1" dirty="0" err="1" smtClean="0">
                <a:solidFill>
                  <a:srgbClr val="FFC000"/>
                </a:solidFill>
              </a:rPr>
              <a:t>Папилон</a:t>
            </a:r>
            <a:r>
              <a:rPr lang="ru-RU" sz="2400" b="1" dirty="0" smtClean="0">
                <a:solidFill>
                  <a:srgbClr val="FFC000"/>
                </a:solidFill>
              </a:rPr>
              <a:t>-М»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6672"/>
            <a:ext cx="23907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53" y="2564904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505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167"/>
            <a:ext cx="39433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0167"/>
            <a:ext cx="4408473" cy="19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034" y="4221088"/>
            <a:ext cx="5048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Обозреватель места преступления «RUVIS»  (система формирования изображения по отраженному ультрафиолетовому излучению).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00" y="2708920"/>
            <a:ext cx="3590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084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46" y="836712"/>
            <a:ext cx="45910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86916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Источник света для работы на месте происшествия SL-450.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97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374457" cy="42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221382"/>
            <a:ext cx="7438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Криминалистический чемодан кафедры криминалистики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09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8996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84" y="2959778"/>
            <a:ext cx="5181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5136" y="698623"/>
            <a:ext cx="3704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Обработка поверхности денежного знака немагнитным флуоресцентным порошком с помощью кисти Марабу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789040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Обработка поверхности денежного знака магнитным флуоресцентным порошком с помощью магнитной кисти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94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1938"/>
            <a:ext cx="8205787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881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13" y="1348026"/>
            <a:ext cx="5562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68177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След пальца руки, сфотографированный с помощью переносного источника УФ-света  «BLUEMAXX»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87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156151" cy="41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86916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Микроскопическое исследование признаков подделки водяных знаков купюры достоинством 1000 рублей с использованием USB-микроскопа с 400-х увеличением 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90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937393"/>
            <a:ext cx="6008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БЛАГОДАРЮ ЗА ВНИМАНИЕ!!!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00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88913"/>
            <a:ext cx="513873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74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9406"/>
            <a:ext cx="7072164" cy="614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617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98450"/>
            <a:ext cx="8424863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73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15332" r="4909" b="10349"/>
          <a:stretch>
            <a:fillRect/>
          </a:stretch>
        </p:blipFill>
        <p:spPr bwMode="auto">
          <a:xfrm>
            <a:off x="395288" y="404813"/>
            <a:ext cx="8353425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76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9333"/>
            <a:ext cx="7378568" cy="616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500407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189</TotalTime>
  <Words>265</Words>
  <Application>Microsoft Office PowerPoint</Application>
  <PresentationFormat>Экран (4:3)</PresentationFormat>
  <Paragraphs>33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лабораторных исследований проводимых на кафедре криминалистики</vt:lpstr>
      <vt:lpstr>При лабораторном исследовании применялся новейший электронный цифровой микроскоп управляемый по радиоканалу с выводом изображения на экран ТV (может подключаться к ПЭВМ, ноутбуку, планшету)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kbp10</dc:creator>
  <cp:lastModifiedBy>Л. А. Бушмакина</cp:lastModifiedBy>
  <cp:revision>22</cp:revision>
  <dcterms:created xsi:type="dcterms:W3CDTF">2014-09-29T05:22:24Z</dcterms:created>
  <dcterms:modified xsi:type="dcterms:W3CDTF">2018-12-14T10:57:52Z</dcterms:modified>
</cp:coreProperties>
</file>